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r:id="rId10" roundtripDataSignature="AMtx7mi1p1hpC/xhozn0X9Lk6YB1TuibY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customschemas.google.com/relationships/presentationmetadata" Target="meta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802eb0a6d1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g2802eb0a6d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/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6"/>
          <p:cNvSpPr txBox="1"/>
          <p:nvPr>
            <p:ph idx="1" type="subTitle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6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6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6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 rot="5400000">
            <a:off x="3833019" y="-1623218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5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 rot="5400000">
            <a:off x="7285038" y="1828802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 rot="5400000">
            <a:off x="1697038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" type="body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části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/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" type="body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8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" type="body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9"/>
          <p:cNvSpPr txBox="1"/>
          <p:nvPr>
            <p:ph idx="2" type="body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9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" type="body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10"/>
          <p:cNvSpPr txBox="1"/>
          <p:nvPr>
            <p:ph idx="3" type="body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0"/>
          <p:cNvSpPr txBox="1"/>
          <p:nvPr>
            <p:ph idx="4" type="body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10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uze nadpis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3"/>
          <p:cNvSpPr txBox="1"/>
          <p:nvPr>
            <p:ph idx="2" type="body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3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/>
          <p:nvPr>
            <p:ph idx="2" type="pic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4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5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5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Název práce</a:t>
            </a:r>
            <a:endParaRPr/>
          </a:p>
        </p:txBody>
      </p:sp>
      <p:sp>
        <p:nvSpPr>
          <p:cNvPr id="85" name="Google Shape;85;p1"/>
          <p:cNvSpPr txBox="1"/>
          <p:nvPr/>
        </p:nvSpPr>
        <p:spPr>
          <a:xfrm>
            <a:off x="1055440" y="3548916"/>
            <a:ext cx="94329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Vedoucí práce: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Třída: 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Předmět: 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Školní rok: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Charakteristika tématu práce</a:t>
            </a:r>
            <a:endParaRPr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cs-CZ"/>
              <a:t>V této části prezentace se věnujete následujícímu: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Charakteristika tématu práce a zasazení práce do širšího kontextu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Zdůvodnění volby  tématu práce</a:t>
            </a:r>
            <a:endParaRPr/>
          </a:p>
          <a:p>
            <a:pPr indent="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Cíl a metody práce</a:t>
            </a:r>
            <a:endParaRPr/>
          </a:p>
        </p:txBody>
      </p:sp>
      <p:sp>
        <p:nvSpPr>
          <p:cNvPr id="97" name="Google Shape;97;p3"/>
          <p:cNvSpPr txBox="1"/>
          <p:nvPr>
            <p:ph idx="1" type="body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cs-CZ"/>
              <a:t>V této části prezentace se věnujete následujícímu: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Popis zamýšleného cíle práce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Volba základní metody vedoucí k jeho dosažení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802eb0a6d1_0_5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Předpokládané využití odborných zdrojů a  AI</a:t>
            </a:r>
            <a:endParaRPr/>
          </a:p>
        </p:txBody>
      </p:sp>
      <p:sp>
        <p:nvSpPr>
          <p:cNvPr id="103" name="Google Shape;103;g2802eb0a6d1_0_5"/>
          <p:cNvSpPr txBox="1"/>
          <p:nvPr>
            <p:ph idx="1" type="body"/>
          </p:nvPr>
        </p:nvSpPr>
        <p:spPr>
          <a:xfrm>
            <a:off x="609600" y="1600201"/>
            <a:ext cx="109728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cs-CZ"/>
              <a:t>V této části prezentace se věnujete následujícímu:</a:t>
            </a:r>
            <a:endParaRPr/>
          </a:p>
          <a:p>
            <a:pPr indent="-431800" lvl="0" marL="457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cs-CZ"/>
              <a:t>Klíčové publikace a odborné zdroje 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Výsledky realizované rešerše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Předpokládané výhody, nevýhody, kritické zhodnocení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2017-01-10T12:51:32Z</dcterms:created>
  <dc:creator>Svobodová Zuzana</dc:creator>
</cp:coreProperties>
</file>